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748F"/>
    <a:srgbClr val="1C7791"/>
    <a:srgbClr val="237B95"/>
    <a:srgbClr val="1A7791"/>
    <a:srgbClr val="207A94"/>
    <a:srgbClr val="1A7691"/>
    <a:srgbClr val="177590"/>
    <a:srgbClr val="15748E"/>
    <a:srgbClr val="187590"/>
    <a:srgbClr val="2079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9" d="100"/>
          <a:sy n="79" d="100"/>
        </p:scale>
        <p:origin x="420" y="-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3" d="100"/>
          <a:sy n="63" d="100"/>
        </p:scale>
        <p:origin x="3134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69E00-A496-4058-AD78-ACB4BC6F5168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E23CEC-13AB-4577-AF6C-950B44CF4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2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7F9865D-FF51-421B-82A8-0275F99419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0903"/>
            <a:ext cx="12190476" cy="9770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ECB91D1-F17C-4357-A6ED-DE31522103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12190476" cy="14778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15018B-B18C-468D-BFDB-BD2DAB29C3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1182" y="2365993"/>
            <a:ext cx="6703724" cy="131336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200" b="1" i="0">
                <a:solidFill>
                  <a:srgbClr val="2A718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D23FF0-A7ED-4C33-BB99-70E6D7A113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3526" y="4171919"/>
            <a:ext cx="6700688" cy="12600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2A718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A7186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A7186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2A7186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2A7186"/>
                </a:solidFill>
                <a:effectLst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402BAC-993A-4AC3-90C1-920B73037308}"/>
              </a:ext>
            </a:extLst>
          </p:cNvPr>
          <p:cNvSpPr txBox="1"/>
          <p:nvPr userDrawn="1"/>
        </p:nvSpPr>
        <p:spPr>
          <a:xfrm>
            <a:off x="5924530" y="319845"/>
            <a:ext cx="61006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“</a:t>
            </a:r>
            <a:r>
              <a:rPr lang="en-US" sz="1600" b="0" i="0" dirty="0" err="1">
                <a:solidFill>
                  <a:schemeClr val="bg1"/>
                </a:solidFill>
                <a:effectLst/>
                <a:latin typeface="+mj-lt"/>
              </a:rPr>
              <a:t>ईश्भक्तिः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1600" b="0" i="0" dirty="0" err="1">
                <a:solidFill>
                  <a:schemeClr val="bg1"/>
                </a:solidFill>
                <a:effectLst/>
                <a:latin typeface="+mj-lt"/>
              </a:rPr>
              <a:t>परं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1600" b="0" i="0" dirty="0" err="1">
                <a:solidFill>
                  <a:schemeClr val="bg1"/>
                </a:solidFill>
                <a:effectLst/>
                <a:latin typeface="+mj-lt"/>
              </a:rPr>
              <a:t>ज्ञानम्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”</a:t>
            </a:r>
          </a:p>
          <a:p>
            <a:pPr algn="r"/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“Devotion to the Lord is the supreme wisdom”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A0002F-22BE-4329-B106-7A911AF1C9A8}"/>
              </a:ext>
            </a:extLst>
          </p:cNvPr>
          <p:cNvCxnSpPr>
            <a:cxnSpLocks/>
          </p:cNvCxnSpPr>
          <p:nvPr userDrawn="1"/>
        </p:nvCxnSpPr>
        <p:spPr>
          <a:xfrm>
            <a:off x="7292414" y="1479553"/>
            <a:ext cx="0" cy="4401353"/>
          </a:xfrm>
          <a:prstGeom prst="line">
            <a:avLst/>
          </a:prstGeom>
          <a:ln w="98425" cmpd="tri">
            <a:solidFill>
              <a:srgbClr val="2A71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AFE7CB8F-B413-4D75-9C54-692DD837EC6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342092" y="1478765"/>
            <a:ext cx="4752000" cy="4402138"/>
          </a:xfrm>
        </p:spPr>
        <p:txBody>
          <a:bodyPr/>
          <a:lstStyle>
            <a:lvl1pPr>
              <a:defRPr>
                <a:solidFill>
                  <a:srgbClr val="17748F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FDCDE30-81A9-46E9-8A75-80C83C1C6217}"/>
              </a:ext>
            </a:extLst>
          </p:cNvPr>
          <p:cNvCxnSpPr>
            <a:cxnSpLocks/>
          </p:cNvCxnSpPr>
          <p:nvPr userDrawn="1"/>
        </p:nvCxnSpPr>
        <p:spPr>
          <a:xfrm>
            <a:off x="12143014" y="1479550"/>
            <a:ext cx="0" cy="4401353"/>
          </a:xfrm>
          <a:prstGeom prst="line">
            <a:avLst/>
          </a:prstGeom>
          <a:ln w="98425" cmpd="tri">
            <a:solidFill>
              <a:srgbClr val="2A71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3E0D8697-532A-4025-8C03-E4DF52C65E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16" y="150762"/>
            <a:ext cx="1327380" cy="922942"/>
          </a:xfrm>
          <a:prstGeom prst="rect">
            <a:avLst/>
          </a:prstGeom>
          <a:ln w="9525">
            <a:solidFill>
              <a:srgbClr val="2A7186"/>
            </a:solidFill>
          </a:ln>
          <a:effectLst>
            <a:glow rad="889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218528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166" userDrawn="1">
          <p15:clr>
            <a:srgbClr val="FBAE40"/>
          </p15:clr>
        </p15:guide>
        <p15:guide id="3" pos="751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851B4C-6BE9-481F-BDAF-76E8FCFA0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201"/>
            <a:ext cx="5549317" cy="54117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N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0AFDF81-2700-4039-AC65-1105F41ED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8" y="457200"/>
            <a:ext cx="4251179" cy="1600200"/>
          </a:xfrm>
          <a:prstGeom prst="rect">
            <a:avLst/>
          </a:prstGeo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91FF53-260D-460A-B32A-35A8D32B3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95438" y="2057400"/>
            <a:ext cx="4251179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56F0306-C469-4DAA-A965-96C1268AA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2A7186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E691738-ED3B-419B-9F6B-8DD70A2E1BFE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2A7186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549A58F8-ADC7-46C2-AC2D-DD239D9141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10" b="14297"/>
          <a:stretch/>
        </p:blipFill>
        <p:spPr>
          <a:xfrm>
            <a:off x="10439399" y="6160134"/>
            <a:ext cx="702945" cy="303718"/>
          </a:xfrm>
          <a:prstGeom prst="rect">
            <a:avLst/>
          </a:prstGeom>
        </p:spPr>
      </p:pic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DDCB7696-ABC2-419A-988D-77908EE918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0563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237B95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085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A2B03-32BC-4EBA-8246-13CB35159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07127" y="1825625"/>
            <a:ext cx="10025110" cy="41106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8262996-04DC-4E49-ACB4-77F1C7DC3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8" y="365125"/>
            <a:ext cx="100368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0799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DEF0CE1-2CA9-4363-88EE-A9B07993B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2A7186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79D097F-288A-43DE-A566-731EAFB38A42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2A7186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A3E82E5-ECC1-4AD7-A3A6-5C5FE4FDC8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10" b="14297"/>
          <a:stretch/>
        </p:blipFill>
        <p:spPr>
          <a:xfrm>
            <a:off x="10439399" y="6160134"/>
            <a:ext cx="702945" cy="303718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90E82E9D-C65E-40F2-85AA-60CC126B91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0563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237B95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8134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1">
    <p:bg>
      <p:bgPr>
        <a:blipFill dpi="0" rotWithShape="1">
          <a:blip r:embed="rId2">
            <a:alphaModFix amt="17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BDAF6-E885-4497-930B-739CE50B85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5438" y="2766219"/>
            <a:ext cx="10036799" cy="1325563"/>
          </a:xfrm>
        </p:spPr>
        <p:txBody>
          <a:bodyPr>
            <a:normAutofit/>
          </a:bodyPr>
          <a:lstStyle>
            <a:lvl1pPr algn="ctr">
              <a:defRPr sz="3200" b="1" spc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SECTION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6150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2">
    <p:bg>
      <p:bgPr>
        <a:blipFill>
          <a:blip r:embed="rId2">
            <a:alphaModFix amt="17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7F9865D-FF51-421B-82A8-0275F99419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0903"/>
            <a:ext cx="12190476" cy="9770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A7186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A7186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2A7186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2A7186"/>
                </a:solidFill>
                <a:effectLst/>
              </a:rPr>
              <a:t>1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D4965FA-8FC5-4498-A526-BF25BDB65A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6838" y="2103437"/>
            <a:ext cx="10036799" cy="1325563"/>
          </a:xfrm>
        </p:spPr>
        <p:txBody>
          <a:bodyPr>
            <a:normAutofit/>
          </a:bodyPr>
          <a:lstStyle>
            <a:lvl1pPr algn="ctr">
              <a:defRPr sz="3200" b="1" spc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SECTION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7320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D0558C0-A288-4EE9-9191-81F5A4363BE4}"/>
              </a:ext>
            </a:extLst>
          </p:cNvPr>
          <p:cNvSpPr/>
          <p:nvPr userDrawn="1"/>
        </p:nvSpPr>
        <p:spPr>
          <a:xfrm>
            <a:off x="3287486" y="2722598"/>
            <a:ext cx="631371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6600" b="1" cap="none" spc="3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2A7186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448979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7F9865D-FF51-421B-82A8-0275F99419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0903"/>
            <a:ext cx="12190476" cy="9770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A7186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A7186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2A7186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2A7186"/>
                </a:solidFill>
                <a:effectLst/>
              </a:rPr>
              <a:t>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5E42EA-5DE4-45AF-B031-38D5FD2F35BB}"/>
              </a:ext>
            </a:extLst>
          </p:cNvPr>
          <p:cNvSpPr/>
          <p:nvPr userDrawn="1"/>
        </p:nvSpPr>
        <p:spPr>
          <a:xfrm>
            <a:off x="2938383" y="2321004"/>
            <a:ext cx="631371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6600" b="1" cap="none" spc="3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2A7186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9431124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A3248-4B84-4F1E-86AD-E2780879B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1261" y="365125"/>
            <a:ext cx="10044057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A718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40284-BC9D-45E0-AD2D-615C6A77E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1260" y="1825624"/>
            <a:ext cx="10044057" cy="409531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A7186"/>
                </a:solidFill>
              </a:defRPr>
            </a:lvl1pPr>
            <a:lvl2pPr>
              <a:defRPr>
                <a:solidFill>
                  <a:srgbClr val="2A7186"/>
                </a:solidFill>
              </a:defRPr>
            </a:lvl2pPr>
            <a:lvl3pPr>
              <a:defRPr>
                <a:solidFill>
                  <a:srgbClr val="2A7186"/>
                </a:solidFill>
              </a:defRPr>
            </a:lvl3pPr>
            <a:lvl4pPr>
              <a:defRPr>
                <a:solidFill>
                  <a:srgbClr val="2A7186"/>
                </a:solidFill>
              </a:defRPr>
            </a:lvl4pPr>
            <a:lvl5pPr>
              <a:defRPr>
                <a:solidFill>
                  <a:srgbClr val="2A718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ED9C5C3-0CBF-4755-AE6A-4E40E3828E7B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2A7186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4428961-0C86-44E1-8295-1C3ED93BE99B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2A7186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DCF71920-78F8-4BD9-BF8A-C4F772F5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10" b="14297"/>
          <a:stretch/>
        </p:blipFill>
        <p:spPr>
          <a:xfrm>
            <a:off x="10439399" y="6160134"/>
            <a:ext cx="702945" cy="303718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EB62FFD-0091-46E8-BFB0-9F561982A5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0563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237B95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2261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66" userDrawn="1">
          <p15:clr>
            <a:srgbClr val="FBAE40"/>
          </p15:clr>
        </p15:guide>
        <p15:guide id="5" pos="7333" userDrawn="1">
          <p15:clr>
            <a:srgbClr val="FBAE40"/>
          </p15:clr>
        </p15:guide>
        <p15:guide id="6" orient="horz" pos="40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9FEE-A07C-4BBB-B54A-724792E86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963" y="365125"/>
            <a:ext cx="10040354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14F2D-6E12-45A8-BEEC-756410A31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1427" y="1825625"/>
            <a:ext cx="4943503" cy="41334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20625A-7730-41E2-BD94-9CA7FA3D6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96047" y="1825625"/>
            <a:ext cx="4943503" cy="41334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A0D4DD9-836D-45C6-9905-A7C0DD5FE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2A7186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03C0CD6-DA80-4AA9-BB51-52E13B1C60B0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2A7186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1F8EC7BF-DBEF-4976-80BB-666DCEDC75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10" b="14297"/>
          <a:stretch/>
        </p:blipFill>
        <p:spPr>
          <a:xfrm>
            <a:off x="10439399" y="6160134"/>
            <a:ext cx="702945" cy="303718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CA319111-D462-4632-801C-185BE194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0563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237B95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671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9FEE-A07C-4BBB-B54A-724792E86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208" y="365125"/>
            <a:ext cx="10030109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14F2D-6E12-45A8-BEEC-756410A31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1427" y="2852737"/>
            <a:ext cx="4952915" cy="3106344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2pPr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2CF9732-5451-4151-AAAC-59EB61F706E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96047" y="2852737"/>
            <a:ext cx="4953028" cy="3106344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2pPr>
              <a:defRPr sz="2000"/>
            </a:lvl2pPr>
            <a:lvl3pPr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32A6044-FE28-4AD9-91E0-783D9EB82D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11313" y="1914525"/>
            <a:ext cx="4949271" cy="685800"/>
          </a:xfrm>
        </p:spPr>
        <p:txBody>
          <a:bodyPr anchor="ctr">
            <a:noAutofit/>
          </a:bodyPr>
          <a:lstStyle>
            <a:lvl1pPr marL="0" indent="0">
              <a:buNone/>
              <a:defRPr sz="25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CC423EF-AA66-46DF-BBD4-164FB30571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96048" y="1914525"/>
            <a:ext cx="4949270" cy="685800"/>
          </a:xfrm>
        </p:spPr>
        <p:txBody>
          <a:bodyPr anchor="ctr">
            <a:normAutofit/>
          </a:bodyPr>
          <a:lstStyle>
            <a:lvl1pPr marL="0" indent="0">
              <a:buNone/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6241050-0381-487A-9F78-5FBD87CF1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2A7186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E151A05-792A-49C0-B9BB-F222A92F4BCC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2A7186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81675B69-0798-4832-BE6B-843AD59E7C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10" b="14297"/>
          <a:stretch/>
        </p:blipFill>
        <p:spPr>
          <a:xfrm>
            <a:off x="10439399" y="6160134"/>
            <a:ext cx="702945" cy="303718"/>
          </a:xfrm>
          <a:prstGeom prst="rect">
            <a:avLst/>
          </a:prstGeom>
        </p:spPr>
      </p:pic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D386C15D-FBDE-44A4-BBBB-8FFB14760A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0563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237B95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936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05E436-9A8E-4265-8390-24E2BF98A12C}"/>
              </a:ext>
            </a:extLst>
          </p:cNvPr>
          <p:cNvSpPr txBox="1">
            <a:spLocks/>
          </p:cNvSpPr>
          <p:nvPr userDrawn="1"/>
        </p:nvSpPr>
        <p:spPr>
          <a:xfrm>
            <a:off x="1595437" y="365125"/>
            <a:ext cx="100498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247B95"/>
                </a:solidFill>
              </a:rPr>
              <a:t>Click to edit Master title style</a:t>
            </a:r>
            <a:endParaRPr lang="en-IN" dirty="0">
              <a:solidFill>
                <a:srgbClr val="247B95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777B31D-08AB-4ED1-B73F-248D84F4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2A7186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9BAEE79-66ED-47F0-A168-77366B2290E3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2A7186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A0793D9C-165C-44A7-B1B7-E42E7314DE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10" b="14297"/>
          <a:stretch/>
        </p:blipFill>
        <p:spPr>
          <a:xfrm>
            <a:off x="10439399" y="6160134"/>
            <a:ext cx="702945" cy="303718"/>
          </a:xfrm>
          <a:prstGeom prst="rect">
            <a:avLst/>
          </a:prstGeom>
        </p:spPr>
      </p:pic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7A29ECAD-848B-4D7B-B20A-5C97B9FDEB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0563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237B95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633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7F9865D-FF51-421B-82A8-0275F99419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0903"/>
            <a:ext cx="12190476" cy="9770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A7186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A7186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2A7186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2A7186"/>
                </a:solidFill>
                <a:effectLst/>
              </a:rPr>
              <a:t>1</a:t>
            </a:r>
          </a:p>
        </p:txBody>
      </p:sp>
      <p:sp>
        <p:nvSpPr>
          <p:cNvPr id="8" name="Media Placeholder 2">
            <a:extLst>
              <a:ext uri="{FF2B5EF4-FFF2-40B4-BE49-F238E27FC236}">
                <a16:creationId xmlns:a16="http://schemas.microsoft.com/office/drawing/2014/main" id="{C4BA80B3-8269-4868-9FC3-C26B046934CA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1966913" y="350977"/>
            <a:ext cx="8250146" cy="4650237"/>
          </a:xfrm>
          <a:noFill/>
          <a:ln w="63500" cap="flat" cmpd="tri">
            <a:solidFill>
              <a:srgbClr val="17748F"/>
            </a:solidFill>
            <a:round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>
                <a:ln>
                  <a:noFill/>
                </a:ln>
                <a:solidFill>
                  <a:srgbClr val="1A7791"/>
                </a:solidFill>
                <a:effectLst/>
              </a:defRPr>
            </a:lvl1pPr>
          </a:lstStyle>
          <a:p>
            <a:r>
              <a:rPr lang="en-US" dirty="0"/>
              <a:t>Click icon to add a video</a:t>
            </a:r>
            <a:endParaRPr lang="en-GB" dirty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B8DE9123-333C-49E6-A834-30BB384E29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66913" y="5019691"/>
            <a:ext cx="8250146" cy="842735"/>
          </a:xfrm>
        </p:spPr>
        <p:txBody>
          <a:bodyPr/>
          <a:lstStyle>
            <a:lvl1pPr>
              <a:defRPr>
                <a:solidFill>
                  <a:srgbClr val="1C7791"/>
                </a:solidFill>
              </a:defRPr>
            </a:lvl1pPr>
          </a:lstStyle>
          <a:p>
            <a:pPr lvl="0"/>
            <a:r>
              <a:rPr lang="en-US" dirty="0"/>
              <a:t>Click to add video description</a:t>
            </a:r>
          </a:p>
        </p:txBody>
      </p:sp>
    </p:spTree>
    <p:extLst>
      <p:ext uri="{BB962C8B-B14F-4D97-AF65-F5344CB8AC3E}">
        <p14:creationId xmlns:p14="http://schemas.microsoft.com/office/powerpoint/2010/main" val="2801869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260CEC1-B7D9-41F8-AB37-151F553EB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2A7186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0173F14-4593-4112-B4AF-891BF91B0890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2A7186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C6C26FB4-9C15-4704-B17F-2DAE359817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10" b="14297"/>
          <a:stretch/>
        </p:blipFill>
        <p:spPr>
          <a:xfrm>
            <a:off x="10439399" y="6160134"/>
            <a:ext cx="702945" cy="303718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D392D5B6-3054-4EEC-8929-E86EF44907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0563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237B95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4650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7F9865D-FF51-421B-82A8-0275F99419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0903"/>
            <a:ext cx="12190476" cy="9770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A7186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A7186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2A7186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2A7186"/>
                </a:solidFill>
                <a:effectLst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820939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C4F85-B8F6-40AB-8624-450DC65D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8" y="457200"/>
            <a:ext cx="4241943" cy="1600200"/>
          </a:xfrm>
          <a:prstGeom prst="rect">
            <a:avLst/>
          </a:prstGeo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5E453-C428-4F75-9E92-50D1E0E88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457201"/>
            <a:ext cx="5549316" cy="54038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17115-0545-4BDF-81B9-38F0FBA00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95438" y="2057400"/>
            <a:ext cx="4241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E7E7581-E2AD-4695-B5EC-604EB663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2A7186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50CAE8C-A328-4E9C-9439-59B9F92CBD2A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2A7186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BFAFE52B-6BA4-41CB-B2B1-5FAF5414D7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10" b="14297"/>
          <a:stretch/>
        </p:blipFill>
        <p:spPr>
          <a:xfrm>
            <a:off x="10439399" y="6160134"/>
            <a:ext cx="702945" cy="303718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256FA62A-B665-428B-9629-8BA9DAFED5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0563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237B95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494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2BD8AD2C-51B0-4D7E-AFFE-6519F49EEC0E}"/>
              </a:ext>
            </a:extLst>
          </p:cNvPr>
          <p:cNvSpPr txBox="1">
            <a:spLocks/>
          </p:cNvSpPr>
          <p:nvPr userDrawn="1"/>
        </p:nvSpPr>
        <p:spPr>
          <a:xfrm>
            <a:off x="2148832" y="6137861"/>
            <a:ext cx="1874304" cy="472729"/>
          </a:xfrm>
          <a:prstGeom prst="rect">
            <a:avLst/>
          </a:prstGeom>
        </p:spPr>
        <p:txBody>
          <a:bodyPr anchor="t"/>
          <a:lstStyle>
            <a:defPPr>
              <a:defRPr lang="en-US"/>
            </a:defPPr>
            <a:lvl1pPr marL="0" algn="r" defTabSz="914400" rtl="0" eaLnBrk="1" latinLnBrk="0" hangingPunct="1">
              <a:defRPr sz="1800" b="1" kern="1200" spc="3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00" spc="300" dirty="0">
                <a:solidFill>
                  <a:srgbClr val="2A7186"/>
                </a:solidFill>
                <a:latin typeface="Century Schoolbook" panose="02040604050505020304" pitchFamily="18" charset="0"/>
              </a:rPr>
              <a:t>DVK</a:t>
            </a:r>
            <a:r>
              <a:rPr lang="en-IN" spc="300" dirty="0">
                <a:solidFill>
                  <a:srgbClr val="2A7186"/>
                </a:solidFill>
              </a:rPr>
              <a:t> </a:t>
            </a:r>
            <a:br>
              <a:rPr lang="en-IN" spc="300" dirty="0">
                <a:solidFill>
                  <a:srgbClr val="2A7186"/>
                </a:solidFill>
              </a:rPr>
            </a:br>
            <a:r>
              <a:rPr lang="en-IN" sz="800" spc="300" dirty="0">
                <a:solidFill>
                  <a:srgbClr val="2A7186"/>
                </a:solidFill>
                <a:latin typeface="Century Schoolbook" panose="02040604050505020304" pitchFamily="18" charset="0"/>
              </a:rPr>
              <a:t>BENGALURU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3F999D-DDB2-4901-A0AA-D384BB9B00A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757488" y="2757487"/>
            <a:ext cx="6858000" cy="134302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466FA1C-833C-4CDE-B1A1-7B9A2A7720C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82210" y="5978343"/>
            <a:ext cx="651932" cy="651932"/>
          </a:xfrm>
          <a:prstGeom prst="rect">
            <a:avLst/>
          </a:prstGeom>
        </p:spPr>
      </p:pic>
      <p:sp>
        <p:nvSpPr>
          <p:cNvPr id="30" name="Title Placeholder 29">
            <a:extLst>
              <a:ext uri="{FF2B5EF4-FFF2-40B4-BE49-F238E27FC236}">
                <a16:creationId xmlns:a16="http://schemas.microsoft.com/office/drawing/2014/main" id="{DE8AA992-6494-49DD-8D22-9ADCF3B94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6" y="365125"/>
            <a:ext cx="100457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0226540-D1A6-44A5-BC6F-D4CA927A3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5436" y="1825625"/>
            <a:ext cx="10045701" cy="4090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EEE4A23-1D24-4294-BB16-F435FDE806C2}"/>
              </a:ext>
            </a:extLst>
          </p:cNvPr>
          <p:cNvGrpSpPr/>
          <p:nvPr userDrawn="1"/>
        </p:nvGrpSpPr>
        <p:grpSpPr>
          <a:xfrm>
            <a:off x="313441" y="3243067"/>
            <a:ext cx="457393" cy="3295845"/>
            <a:chOff x="313441" y="3243067"/>
            <a:chExt cx="457393" cy="3295845"/>
          </a:xfrm>
        </p:grpSpPr>
        <p:sp>
          <p:nvSpPr>
            <p:cNvPr id="14" name="Arrow: Chevron 13">
              <a:extLst>
                <a:ext uri="{FF2B5EF4-FFF2-40B4-BE49-F238E27FC236}">
                  <a16:creationId xmlns:a16="http://schemas.microsoft.com/office/drawing/2014/main" id="{F92199A7-703F-496A-89DC-B48A28A1E38D}"/>
                </a:ext>
              </a:extLst>
            </p:cNvPr>
            <p:cNvSpPr/>
            <p:nvPr userDrawn="1"/>
          </p:nvSpPr>
          <p:spPr>
            <a:xfrm rot="5400000">
              <a:off x="133144" y="5901221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dirty="0">
                  <a:solidFill>
                    <a:srgbClr val="2A7186"/>
                  </a:solidFill>
                </a:rPr>
                <a:t>5</a:t>
              </a:r>
            </a:p>
          </p:txBody>
        </p:sp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49F61ECC-4E29-4789-AEC6-2F2F8A3F4927}"/>
                </a:ext>
              </a:extLst>
            </p:cNvPr>
            <p:cNvSpPr/>
            <p:nvPr userDrawn="1"/>
          </p:nvSpPr>
          <p:spPr>
            <a:xfrm rot="5400000">
              <a:off x="131812" y="5072618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dirty="0">
                  <a:solidFill>
                    <a:srgbClr val="2A7186"/>
                  </a:solidFill>
                </a:rPr>
                <a:t>6</a:t>
              </a:r>
            </a:p>
          </p:txBody>
        </p:sp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13E3E0FF-F86E-495B-AC2B-C444FE0B0487}"/>
                </a:ext>
              </a:extLst>
            </p:cNvPr>
            <p:cNvSpPr/>
            <p:nvPr userDrawn="1"/>
          </p:nvSpPr>
          <p:spPr>
            <a:xfrm rot="5400000">
              <a:off x="133143" y="4253299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cap="none" spc="0" dirty="0">
                  <a:ln w="0"/>
                  <a:solidFill>
                    <a:srgbClr val="2A7186"/>
                  </a:solidFill>
                  <a:effectLst/>
                </a:rPr>
                <a:t>9</a:t>
              </a:r>
            </a:p>
          </p:txBody>
        </p:sp>
        <p:sp>
          <p:nvSpPr>
            <p:cNvPr id="20" name="Arrow: Chevron 19">
              <a:extLst>
                <a:ext uri="{FF2B5EF4-FFF2-40B4-BE49-F238E27FC236}">
                  <a16:creationId xmlns:a16="http://schemas.microsoft.com/office/drawing/2014/main" id="{2E39A726-E181-4134-A152-B8EC46DF7CC5}"/>
                </a:ext>
              </a:extLst>
            </p:cNvPr>
            <p:cNvSpPr/>
            <p:nvPr userDrawn="1"/>
          </p:nvSpPr>
          <p:spPr>
            <a:xfrm rot="5400000">
              <a:off x="133143" y="3424696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cap="none" spc="0" dirty="0">
                  <a:ln w="0"/>
                  <a:solidFill>
                    <a:srgbClr val="2A7186"/>
                  </a:solidFill>
                  <a:effectLst/>
                </a:rPr>
                <a:t>1</a:t>
              </a: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09E2F7B-2853-4B36-8D8F-620B4C7EACA5}"/>
              </a:ext>
            </a:extLst>
          </p:cNvPr>
          <p:cNvCxnSpPr>
            <a:cxnSpLocks/>
          </p:cNvCxnSpPr>
          <p:nvPr userDrawn="1"/>
        </p:nvCxnSpPr>
        <p:spPr>
          <a:xfrm>
            <a:off x="2234142" y="6446520"/>
            <a:ext cx="1012404" cy="0"/>
          </a:xfrm>
          <a:prstGeom prst="line">
            <a:avLst/>
          </a:prstGeom>
          <a:ln>
            <a:solidFill>
              <a:srgbClr val="2A71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6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75" r:id="rId4"/>
    <p:sldLayoutId id="2147483666" r:id="rId5"/>
    <p:sldLayoutId id="2147483679" r:id="rId6"/>
    <p:sldLayoutId id="2147483667" r:id="rId7"/>
    <p:sldLayoutId id="2147483676" r:id="rId8"/>
    <p:sldLayoutId id="2147483668" r:id="rId9"/>
    <p:sldLayoutId id="2147483669" r:id="rId10"/>
    <p:sldLayoutId id="2147483670" r:id="rId11"/>
    <p:sldLayoutId id="2147483673" r:id="rId12"/>
    <p:sldLayoutId id="2147483677" r:id="rId13"/>
    <p:sldLayoutId id="2147483671" r:id="rId14"/>
    <p:sldLayoutId id="2147483678" r:id="rId15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A718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A718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A718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A718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A718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A718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1005" userDrawn="1">
          <p15:clr>
            <a:srgbClr val="F26B43"/>
          </p15:clr>
        </p15:guide>
        <p15:guide id="4" orient="horz" pos="4133" userDrawn="1">
          <p15:clr>
            <a:srgbClr val="F26B43"/>
          </p15:clr>
        </p15:guide>
        <p15:guide id="5" pos="7242" userDrawn="1">
          <p15:clr>
            <a:srgbClr val="F26B43"/>
          </p15:clr>
        </p15:guide>
        <p15:guide id="6" pos="73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57C54-37C5-4F18-98A4-59A4952A60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FRATELLI TUTTI</a:t>
            </a:r>
            <a:br>
              <a:rPr lang="it-IT" dirty="0"/>
            </a:br>
            <a:r>
              <a:rPr lang="it-IT" dirty="0"/>
              <a:t>Monday Webinar Series – 5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9C0BCC-DD75-4EB4-BAC5-0A7EA6D970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Faculty of Theology</a:t>
            </a:r>
          </a:p>
          <a:p>
            <a:r>
              <a:rPr lang="en-US" dirty="0"/>
              <a:t>Dharmaram Vidya </a:t>
            </a:r>
            <a:r>
              <a:rPr lang="en-US" dirty="0" err="1"/>
              <a:t>Kshetram</a:t>
            </a:r>
            <a:endParaRPr lang="en-US" dirty="0"/>
          </a:p>
          <a:p>
            <a:r>
              <a:rPr lang="en-US" dirty="0"/>
              <a:t>Bengaluru – 29</a:t>
            </a:r>
          </a:p>
          <a:p>
            <a:r>
              <a:rPr lang="en-US" dirty="0"/>
              <a:t>India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7EB9B70F-31A3-4FB6-A860-A7F2AAC8E09D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5" r="2481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79136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CD742-952C-43C8-8F07-3A1F40045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CB3B1-5E2A-4717-B164-56CB2C285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7BE332-A248-4541-AB95-DBFB750B4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9320-5EC1-4400-9762-EC0AA59618B0}" type="slidenum">
              <a:rPr lang="en-IN" smtClean="0"/>
              <a:pPr/>
              <a:t>2</a:t>
            </a:fld>
            <a:endParaRPr lang="en-IN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B21E2-DB9E-421F-8C49-C8F9E3342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81183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1C7F3-E4C5-4C96-9F6D-90EAC0AD7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IS A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93440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1">
            <a:extLst>
              <a:ext uri="{FF2B5EF4-FFF2-40B4-BE49-F238E27FC236}">
                <a16:creationId xmlns:a16="http://schemas.microsoft.com/office/drawing/2014/main" id="{C8080B7D-5E06-466A-88C3-AC885DF6C5A5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B9E6F-10F7-4BBF-9036-265796DDB86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630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794F4-9E37-4A63-9782-E6A6471AE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IS ANOTHER SECTION TITLE</a:t>
            </a:r>
          </a:p>
        </p:txBody>
      </p:sp>
    </p:spTree>
    <p:extLst>
      <p:ext uri="{BB962C8B-B14F-4D97-AF65-F5344CB8AC3E}">
        <p14:creationId xmlns:p14="http://schemas.microsoft.com/office/powerpoint/2010/main" val="2783175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0587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9455767"/>
      </p:ext>
    </p:extLst>
  </p:cSld>
  <p:clrMapOvr>
    <a:masterClrMapping/>
  </p:clrMapOvr>
</p:sld>
</file>

<file path=ppt/theme/theme1.xml><?xml version="1.0" encoding="utf-8"?>
<a:theme xmlns:a="http://schemas.openxmlformats.org/drawingml/2006/main" name="DVK Theme1">
  <a:themeElements>
    <a:clrScheme name="DVK Theme1">
      <a:dk1>
        <a:srgbClr val="F8F8F8"/>
      </a:dk1>
      <a:lt1>
        <a:srgbClr val="42AEFF"/>
      </a:lt1>
      <a:dk2>
        <a:srgbClr val="833C0B"/>
      </a:dk2>
      <a:lt2>
        <a:srgbClr val="009ED6"/>
      </a:lt2>
      <a:accent1>
        <a:srgbClr val="BABABA"/>
      </a:accent1>
      <a:accent2>
        <a:srgbClr val="FFFF00"/>
      </a:accent2>
      <a:accent3>
        <a:srgbClr val="0070C4"/>
      </a:accent3>
      <a:accent4>
        <a:srgbClr val="66FF33"/>
      </a:accent4>
      <a:accent5>
        <a:srgbClr val="C55A11"/>
      </a:accent5>
      <a:accent6>
        <a:srgbClr val="FFC000"/>
      </a:accent6>
      <a:hlink>
        <a:srgbClr val="FFFFCC"/>
      </a:hlink>
      <a:folHlink>
        <a:srgbClr val="FEE599"/>
      </a:folHlink>
    </a:clrScheme>
    <a:fontScheme name="DVK 1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VK Template 10 Teal Blue" id="{268A1B74-0232-4A91-8CF3-4FE3DB560043}" vid="{768DFE17-BAAC-4EC5-B65E-F7809CA5643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DVK Template 10 Teal Blue</Template>
  <TotalTime>0</TotalTime>
  <Words>30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Schoolbook</vt:lpstr>
      <vt:lpstr>DVK Theme1</vt:lpstr>
      <vt:lpstr>FRATELLI TUTTI Monday Webinar Series – 5</vt:lpstr>
      <vt:lpstr>PowerPoint Presentation</vt:lpstr>
      <vt:lpstr>THIS IS A SECTION TITLE</vt:lpstr>
      <vt:lpstr>PowerPoint Presentation</vt:lpstr>
      <vt:lpstr>THIS IS ANOTHER SECTION TITLE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Sreejeshdvk</dc:creator>
  <cp:lastModifiedBy>Sreejeshdvk</cp:lastModifiedBy>
  <cp:revision>1</cp:revision>
  <dcterms:created xsi:type="dcterms:W3CDTF">2025-09-19T03:24:18Z</dcterms:created>
  <dcterms:modified xsi:type="dcterms:W3CDTF">2025-09-19T03:24:59Z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2025-09-19T03:24:25Z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29dd5585-ca4f-4094-a37b-1a55aac26a4d</vt:lpwstr>
  </property>
  <property fmtid="{D5CDD505-2E9C-101B-9397-08002B2CF9AE}" pid="7" name="MSIP_Label_defa4170-0d19-0005-0004-bc88714345d2_ActionId">
    <vt:lpwstr>124bea94-f7d2-429c-a422-45e8cd0224ad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